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  <p:sldId id="587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 varScale="1">
        <p:scale>
          <a:sx n="64" d="100"/>
          <a:sy n="64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16.02.2024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16/02/2024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16/02/2024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16/02/2024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16/02/2024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3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92679" y="2066074"/>
            <a:ext cx="7561585" cy="973965"/>
          </a:xfrm>
          <a:custGeom>
            <a:avLst/>
            <a:gdLst>
              <a:gd name="connsiteX0" fmla="*/ 8947704 w 9430508"/>
              <a:gd name="connsiteY0" fmla="*/ 0 h 999986"/>
              <a:gd name="connsiteX1" fmla="*/ 9430508 w 9430508"/>
              <a:gd name="connsiteY1" fmla="*/ 499994 h 999986"/>
              <a:gd name="connsiteX2" fmla="*/ 8947704 w 9430508"/>
              <a:gd name="connsiteY2" fmla="*/ 999986 h 999986"/>
              <a:gd name="connsiteX3" fmla="*/ 8947704 w 9430508"/>
              <a:gd name="connsiteY3" fmla="*/ 734943 h 999986"/>
              <a:gd name="connsiteX4" fmla="*/ 0 w 9430508"/>
              <a:gd name="connsiteY4" fmla="*/ 734943 h 999986"/>
              <a:gd name="connsiteX5" fmla="*/ 0 w 9430508"/>
              <a:gd name="connsiteY5" fmla="*/ 265043 h 999986"/>
              <a:gd name="connsiteX6" fmla="*/ 8947704 w 94305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30508" h="999986">
                <a:moveTo>
                  <a:pt x="8947704" y="0"/>
                </a:moveTo>
                <a:lnTo>
                  <a:pt x="9430508" y="499994"/>
                </a:lnTo>
                <a:lnTo>
                  <a:pt x="8947704" y="999986"/>
                </a:lnTo>
                <a:lnTo>
                  <a:pt x="89477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8947704" y="2650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" name="Freeform 5"/>
          <p:cNvSpPr/>
          <p:nvPr/>
        </p:nvSpPr>
        <p:spPr>
          <a:xfrm rot="5400000">
            <a:off x="4997881" y="190072"/>
            <a:ext cx="973964" cy="5738804"/>
          </a:xfrm>
          <a:custGeom>
            <a:avLst/>
            <a:gdLst>
              <a:gd name="connsiteX0" fmla="*/ 0 w 999985"/>
              <a:gd name="connsiteY0" fmla="*/ 482805 h 7157209"/>
              <a:gd name="connsiteX1" fmla="*/ 499993 w 999985"/>
              <a:gd name="connsiteY1" fmla="*/ 0 h 7157209"/>
              <a:gd name="connsiteX2" fmla="*/ 999985 w 999985"/>
              <a:gd name="connsiteY2" fmla="*/ 482805 h 7157209"/>
              <a:gd name="connsiteX3" fmla="*/ 734943 w 999985"/>
              <a:gd name="connsiteY3" fmla="*/ 482805 h 7157209"/>
              <a:gd name="connsiteX4" fmla="*/ 734943 w 999985"/>
              <a:gd name="connsiteY4" fmla="*/ 7157209 h 7157209"/>
              <a:gd name="connsiteX5" fmla="*/ 265043 w 999985"/>
              <a:gd name="connsiteY5" fmla="*/ 7157209 h 7157209"/>
              <a:gd name="connsiteX6" fmla="*/ 265043 w 999985"/>
              <a:gd name="connsiteY6" fmla="*/ 482805 h 7157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985" h="7157209">
                <a:moveTo>
                  <a:pt x="0" y="482805"/>
                </a:moveTo>
                <a:lnTo>
                  <a:pt x="499993" y="0"/>
                </a:lnTo>
                <a:lnTo>
                  <a:pt x="999985" y="482805"/>
                </a:lnTo>
                <a:lnTo>
                  <a:pt x="734943" y="482805"/>
                </a:lnTo>
                <a:lnTo>
                  <a:pt x="734943" y="7157209"/>
                </a:lnTo>
                <a:lnTo>
                  <a:pt x="265043" y="7157209"/>
                </a:lnTo>
                <a:lnTo>
                  <a:pt x="265043" y="4828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7" name="Freeform 6"/>
          <p:cNvSpPr/>
          <p:nvPr/>
        </p:nvSpPr>
        <p:spPr>
          <a:xfrm>
            <a:off x="4336410" y="3092627"/>
            <a:ext cx="4017854" cy="973965"/>
          </a:xfrm>
          <a:custGeom>
            <a:avLst/>
            <a:gdLst>
              <a:gd name="connsiteX0" fmla="*/ 4528104 w 5010908"/>
              <a:gd name="connsiteY0" fmla="*/ 0 h 999986"/>
              <a:gd name="connsiteX1" fmla="*/ 5010908 w 5010908"/>
              <a:gd name="connsiteY1" fmla="*/ 499994 h 999986"/>
              <a:gd name="connsiteX2" fmla="*/ 4528104 w 5010908"/>
              <a:gd name="connsiteY2" fmla="*/ 999986 h 999986"/>
              <a:gd name="connsiteX3" fmla="*/ 4528104 w 5010908"/>
              <a:gd name="connsiteY3" fmla="*/ 734943 h 999986"/>
              <a:gd name="connsiteX4" fmla="*/ 0 w 5010908"/>
              <a:gd name="connsiteY4" fmla="*/ 734943 h 999986"/>
              <a:gd name="connsiteX5" fmla="*/ 0 w 5010908"/>
              <a:gd name="connsiteY5" fmla="*/ 265043 h 999986"/>
              <a:gd name="connsiteX6" fmla="*/ 4528104 w 5010908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10908" h="999986">
                <a:moveTo>
                  <a:pt x="4528104" y="0"/>
                </a:moveTo>
                <a:lnTo>
                  <a:pt x="5010908" y="499994"/>
                </a:lnTo>
                <a:lnTo>
                  <a:pt x="4528104" y="999986"/>
                </a:lnTo>
                <a:lnTo>
                  <a:pt x="4528104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4528104" y="2650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/>
        </p:nvSpPr>
        <p:spPr>
          <a:xfrm>
            <a:off x="6030126" y="3602406"/>
            <a:ext cx="2324138" cy="973965"/>
          </a:xfrm>
          <a:custGeom>
            <a:avLst/>
            <a:gdLst>
              <a:gd name="connsiteX0" fmla="*/ 2415768 w 2898572"/>
              <a:gd name="connsiteY0" fmla="*/ 0 h 999986"/>
              <a:gd name="connsiteX1" fmla="*/ 2898572 w 2898572"/>
              <a:gd name="connsiteY1" fmla="*/ 499994 h 999986"/>
              <a:gd name="connsiteX2" fmla="*/ 2415768 w 2898572"/>
              <a:gd name="connsiteY2" fmla="*/ 999986 h 999986"/>
              <a:gd name="connsiteX3" fmla="*/ 2415768 w 2898572"/>
              <a:gd name="connsiteY3" fmla="*/ 734943 h 999986"/>
              <a:gd name="connsiteX4" fmla="*/ 0 w 2898572"/>
              <a:gd name="connsiteY4" fmla="*/ 734943 h 999986"/>
              <a:gd name="connsiteX5" fmla="*/ 0 w 2898572"/>
              <a:gd name="connsiteY5" fmla="*/ 265043 h 999986"/>
              <a:gd name="connsiteX6" fmla="*/ 2415768 w 2898572"/>
              <a:gd name="connsiteY6" fmla="*/ 265043 h 99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8572" h="999986">
                <a:moveTo>
                  <a:pt x="2415768" y="0"/>
                </a:moveTo>
                <a:lnTo>
                  <a:pt x="2898572" y="499994"/>
                </a:lnTo>
                <a:lnTo>
                  <a:pt x="2415768" y="999986"/>
                </a:lnTo>
                <a:lnTo>
                  <a:pt x="2415768" y="734943"/>
                </a:lnTo>
                <a:lnTo>
                  <a:pt x="0" y="734943"/>
                </a:lnTo>
                <a:lnTo>
                  <a:pt x="0" y="265043"/>
                </a:lnTo>
                <a:lnTo>
                  <a:pt x="2415768" y="2650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" name="Group 8"/>
          <p:cNvGrpSpPr/>
          <p:nvPr/>
        </p:nvGrpSpPr>
        <p:grpSpPr>
          <a:xfrm>
            <a:off x="4429406" y="3402572"/>
            <a:ext cx="356430" cy="339183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10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6" name="Freeform 22"/>
          <p:cNvSpPr>
            <a:spLocks noEditPoints="1"/>
          </p:cNvSpPr>
          <p:nvPr/>
        </p:nvSpPr>
        <p:spPr bwMode="auto">
          <a:xfrm>
            <a:off x="2728679" y="2901722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6"/>
          <p:cNvSpPr>
            <a:spLocks noEditPoints="1"/>
          </p:cNvSpPr>
          <p:nvPr/>
        </p:nvSpPr>
        <p:spPr bwMode="auto">
          <a:xfrm rot="2700000">
            <a:off x="954930" y="2392520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" name="Group 17"/>
          <p:cNvGrpSpPr/>
          <p:nvPr/>
        </p:nvGrpSpPr>
        <p:grpSpPr>
          <a:xfrm rot="2700000">
            <a:off x="6195878" y="386671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19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6" name="TextBox 23"/>
          <p:cNvSpPr txBox="1"/>
          <p:nvPr/>
        </p:nvSpPr>
        <p:spPr>
          <a:xfrm>
            <a:off x="1200756" y="2341779"/>
            <a:ext cx="6691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 smtClean="0">
                <a:solidFill>
                  <a:schemeClr val="bg1"/>
                </a:solidFill>
                <a:latin typeface="+mj-lt"/>
              </a:rPr>
              <a:t>KAŞİF KALKAVAN ÇPAL</a:t>
            </a:r>
            <a:endParaRPr lang="id-ID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3"/>
          <p:cNvSpPr txBox="1"/>
          <p:nvPr/>
        </p:nvSpPr>
        <p:spPr>
          <a:xfrm>
            <a:off x="3054943" y="2887375"/>
            <a:ext cx="4699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Rehberlik Servisi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803959" y="3409366"/>
            <a:ext cx="3259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Sunumumuz Bitmiştir…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6537882" y="3941320"/>
            <a:ext cx="156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b="1" dirty="0" smtClean="0">
                <a:solidFill>
                  <a:schemeClr val="bg1"/>
                </a:solidFill>
                <a:latin typeface="+mj-lt"/>
              </a:rPr>
              <a:t>Teşekkürler…</a:t>
            </a:r>
            <a:endParaRPr lang="id-ID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7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6" grpId="0" animBg="1"/>
      <p:bldP spid="17" grpId="0" animBg="1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27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10680</TotalTime>
  <Words>490</Words>
  <Application>Microsoft Office PowerPoint</Application>
  <PresentationFormat>Ekran Gösterisi (4:3)</PresentationFormat>
  <Paragraphs>146</Paragraphs>
  <Slides>15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</vt:lpstr>
      <vt:lpstr>Entypo</vt:lpstr>
      <vt:lpstr>Signika Negative</vt:lpstr>
      <vt:lpstr>ubuntu</vt:lpstr>
      <vt:lpstr>Office Theme</vt:lpstr>
      <vt:lpstr>PowerPoint Sunusu</vt:lpstr>
      <vt:lpstr>Neden Verimli Çalışmalıyız?</vt:lpstr>
      <vt:lpstr>Verimli Çalışmak İçin</vt:lpstr>
      <vt:lpstr>PowerPoint Sunusu</vt:lpstr>
      <vt:lpstr>PowerPoint Sunusu</vt:lpstr>
      <vt:lpstr>Tekrar Yapın.</vt:lpstr>
      <vt:lpstr>Tekrar Yapmadığınızda</vt:lpstr>
      <vt:lpstr>Kitap Okuyun</vt:lpstr>
      <vt:lpstr>Nasıl İyi Öğreniriz?</vt:lpstr>
      <vt:lpstr>PowerPoint Sunusu</vt:lpstr>
      <vt:lpstr>PowerPoint Sunusu</vt:lpstr>
      <vt:lpstr>PowerPoint Sunusu</vt:lpstr>
      <vt:lpstr>ÇALIŞIRKEN BUNLARA DİKKAT!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Kasif-Kalkavan</cp:lastModifiedBy>
  <cp:revision>548</cp:revision>
  <dcterms:created xsi:type="dcterms:W3CDTF">2014-12-21T04:26:02Z</dcterms:created>
  <dcterms:modified xsi:type="dcterms:W3CDTF">2024-02-16T10:23:18Z</dcterms:modified>
</cp:coreProperties>
</file>